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DM Sans Bold" charset="1" panose="00000000000000000000"/>
      <p:regular r:id="rId15"/>
    </p:embeddedFont>
    <p:embeddedFont>
      <p:font typeface="DM Sans" charset="1" panose="00000000000000000000"/>
      <p:regular r:id="rId16"/>
    </p:embeddedFont>
    <p:embeddedFont>
      <p:font typeface="DM Sans Bold Italics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ithub.com/gretamarrone/unibg_TCM_2024" TargetMode="External" Type="http://schemas.openxmlformats.org/officeDocument/2006/relationships/hyperlink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699" y="2772986"/>
            <a:ext cx="16230601" cy="3057557"/>
            <a:chOff x="0" y="0"/>
            <a:chExt cx="21640802" cy="40767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21640802" cy="2844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59"/>
                </a:lnSpc>
              </a:pPr>
              <a:r>
                <a:rPr lang="en-US" sz="14049">
                  <a:solidFill>
                    <a:srgbClr val="000000"/>
                  </a:solidFill>
                  <a:latin typeface="DM Sans Bold"/>
                </a:rPr>
                <a:t>TEDxEdu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400467"/>
              <a:ext cx="1938737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Homework 3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8164830"/>
            <a:ext cx="6573756" cy="1080919"/>
            <a:chOff x="0" y="0"/>
            <a:chExt cx="8765008" cy="144122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64851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Tecnologie Cloud e Mobile - 21059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Università degli Studi di Bergamo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602456" y="8098155"/>
            <a:ext cx="91648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Marrone Greta - 1058513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719066" y="5813736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7341725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5641915" cy="1735036"/>
            <a:chOff x="0" y="0"/>
            <a:chExt cx="7522553" cy="23133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7522553" cy="1328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847"/>
                </a:lnSpc>
                <a:spcBef>
                  <a:spcPct val="0"/>
                </a:spcBef>
              </a:pPr>
              <a:r>
                <a:rPr lang="en-US" sz="6539">
                  <a:solidFill>
                    <a:srgbClr val="000000"/>
                  </a:solidFill>
                  <a:latin typeface="DM Sans Bold"/>
                </a:rPr>
                <a:t>Funzionalità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22710"/>
              <a:ext cx="7522553" cy="490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5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05825" y="1982463"/>
            <a:ext cx="8299442" cy="2636678"/>
            <a:chOff x="0" y="0"/>
            <a:chExt cx="11065922" cy="351557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106592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3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latin typeface="DM Sans Bold"/>
                </a:rPr>
                <a:t>Esplora i Talks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014234"/>
              <a:ext cx="11065922" cy="2501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806"/>
                </a:lnSpc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Si offre la possibilità di navigare tra tutti i video offerti dalla piattaforma, tramite:</a:t>
              </a:r>
            </a:p>
            <a:p>
              <a:pPr algn="just" marL="582928" indent="-291464" lvl="1">
                <a:lnSpc>
                  <a:spcPts val="3806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Ricerca per parole chiave</a:t>
              </a:r>
            </a:p>
            <a:p>
              <a:pPr algn="just" marL="582928" indent="-291464" lvl="1">
                <a:lnSpc>
                  <a:spcPts val="3806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Ricerca tramite Tag e popolarità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205825" y="5721343"/>
            <a:ext cx="8299442" cy="2640107"/>
            <a:chOff x="0" y="0"/>
            <a:chExt cx="11065922" cy="3520142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106592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3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latin typeface="DM Sans Bold"/>
                </a:rPr>
                <a:t>Suggerimenti personalizzati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023759"/>
              <a:ext cx="11065922" cy="2496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779"/>
                </a:lnSpc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E’ possibile ottenere un’esperienza personalizzata grazie alle  seguenti funzionalità per l’utente:</a:t>
              </a:r>
            </a:p>
            <a:p>
              <a:pPr algn="just" marL="582928" indent="-291464" lvl="1">
                <a:lnSpc>
                  <a:spcPts val="3779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Suggerimenti di Talks correlati</a:t>
              </a:r>
            </a:p>
            <a:p>
              <a:pPr algn="just" marL="582928" indent="-291464" lvl="1">
                <a:lnSpc>
                  <a:spcPts val="3779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Suggerimenti di Tag correlati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5071273" cy="2757583"/>
            <a:chOff x="0" y="0"/>
            <a:chExt cx="6761697" cy="36767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6761697" cy="2683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922"/>
                </a:lnSpc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Lamda</a:t>
              </a:r>
            </a:p>
            <a:p>
              <a:pPr algn="l">
                <a:lnSpc>
                  <a:spcPts val="7922"/>
                </a:lnSpc>
                <a:spcBef>
                  <a:spcPct val="0"/>
                </a:spcBef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Functions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81913"/>
              <a:ext cx="6761697" cy="494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89362" y="2038151"/>
            <a:ext cx="9769938" cy="6536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Le seguenti funzioni Lambda vengono implementate per esporre un'API che consente di navigare tra tutti i Talks sulla piattaforma. In particolare: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Get_Talks_By_Title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Consente la ricerca di Talks utilizzando parole chiave. Restituisce i Talks che contengono le parole chiave specificate nel titolo.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Get_Talks_By_Score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Consente la navigazione dei Talks in base a un tag specifico, ordinandoli per popolarità. Restituisce i Talks con il tag ricercato, ordinati in base ai più popolari.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Get_Talks_by_Title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Get_Talks_by_Score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79865" y="1917613"/>
            <a:ext cx="5071273" cy="2757583"/>
            <a:chOff x="0" y="0"/>
            <a:chExt cx="6761697" cy="36767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6761697" cy="2683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922"/>
                </a:lnSpc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Lamda</a:t>
              </a:r>
            </a:p>
            <a:p>
              <a:pPr algn="l">
                <a:lnSpc>
                  <a:spcPts val="7922"/>
                </a:lnSpc>
                <a:spcBef>
                  <a:spcPct val="0"/>
                </a:spcBef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Functions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181913"/>
              <a:ext cx="6761697" cy="494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333277" y="1901420"/>
            <a:ext cx="9926023" cy="603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Le seguenti funzioni Lambda sono implementate per esporre un'API che offre un'esperienza personalizzata con suggerimenti di video. Nello specifico: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Get_Watch_Next_by_Id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All’utente verrà suggerito un elenco di Talk correlati al corrente, con informazioni relative al suo titolo, url, descrizione, e speakers.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Get_Watch_Next_by_Tag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All’utente verrà suggerito un elenco di Tag correlati al video corrente, ordinati in base alla popolarità.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Get_Watch_Next_by_Id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Get_Watch_Next_by_Tag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Osservazioni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2" tooltip="https://github.com/gretamarrone/unibg_TCM_2024"/>
              </a:rPr>
              <a:t>TEDxEdu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699" y="2716763"/>
            <a:ext cx="15742851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Esperienza 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1" y="3220385"/>
            <a:ext cx="16230599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L'obiettivo è fornire un'esperienza ottimale per due gruppi principali di utenti: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Insegnanti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Facilitare la ricerca e la condivisione dei video con gli studenti, permettendo di selezionare i video più pertinenti per l'insegnamento.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Studenti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Incentivare l'apprendimento autonomo attraverso una ricerca e approfondimento facilitati sulla piattaforma.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1" y="5752570"/>
            <a:ext cx="16230599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Criticità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1" y="6257395"/>
            <a:ext cx="16230599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Pertinenza dei Video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Selezionare video in base a un tag in tendenza può produrre risultati non del tutto pertinenti, poiché i video possono avere tag multipli e trattare argomenti leggermente diversi.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Ripetizione dei Video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C'è la possibilità che i video suggeriti si ripetano.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1" y="7994120"/>
            <a:ext cx="1623060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Evoluzioni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1" y="8470370"/>
            <a:ext cx="1623060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Includere i parametri dei video più popolari anche nei suggerimenti dei video, per migliorare la rilevanza dei video consigliati; inoltre, una volta implementato il sistema di Upvote e Downvote, sarà possibile offrire suggerimenti sempre più personalizzati.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DAGIrfoWejQ</dc:identifier>
  <dcterms:modified xsi:type="dcterms:W3CDTF">2011-08-01T06:04:30Z</dcterms:modified>
  <cp:revision>1</cp:revision>
  <dc:title>hw_3</dc:title>
</cp:coreProperties>
</file>

<file path=docProps/thumbnail.jpeg>
</file>